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1759" y="5876386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9" y="0"/>
                </a:lnTo>
                <a:lnTo>
                  <a:pt x="11176689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50272" y="2375735"/>
            <a:ext cx="6009132" cy="5535529"/>
            <a:chOff x="0" y="0"/>
            <a:chExt cx="8012176" cy="738070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15397" r="0" b="15397"/>
            <a:stretch>
              <a:fillRect/>
            </a:stretch>
          </p:blipFill>
          <p:spPr>
            <a:xfrm flipH="false" flipV="false">
              <a:off x="0" y="0"/>
              <a:ext cx="8012176" cy="738070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2167485" y="8050652"/>
            <a:ext cx="4647007" cy="151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086">
                <a:solidFill>
                  <a:srgbClr val="FFFFFF"/>
                </a:solidFill>
                <a:latin typeface="Montserrat"/>
              </a:rPr>
              <a:t>Joao Vitor Barrel</a:t>
            </a:r>
          </a:p>
          <a:p>
            <a:pPr algn="just">
              <a:lnSpc>
                <a:spcPts val="3129"/>
              </a:lnSpc>
            </a:pPr>
            <a:r>
              <a:rPr lang="en-US" sz="2086">
                <a:solidFill>
                  <a:srgbClr val="FFFFFF"/>
                </a:solidFill>
                <a:latin typeface="Montserrat"/>
              </a:rPr>
              <a:t>Joao Vitor Rajão</a:t>
            </a:r>
          </a:p>
          <a:p>
            <a:pPr algn="just">
              <a:lnSpc>
                <a:spcPts val="3129"/>
              </a:lnSpc>
            </a:pPr>
            <a:r>
              <a:rPr lang="en-US" sz="2086">
                <a:solidFill>
                  <a:srgbClr val="FFFFFF"/>
                </a:solidFill>
                <a:latin typeface="Montserrat"/>
              </a:rPr>
              <a:t>Pedro Silva</a:t>
            </a:r>
          </a:p>
          <a:p>
            <a:pPr algn="just">
              <a:lnSpc>
                <a:spcPts val="3129"/>
              </a:lnSpc>
            </a:pPr>
            <a:r>
              <a:rPr lang="en-US" sz="2086">
                <a:solidFill>
                  <a:srgbClr val="FFFFFF"/>
                </a:solidFill>
                <a:latin typeface="Montserrat"/>
              </a:rPr>
              <a:t>Davi Melo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67485" y="3145129"/>
            <a:ext cx="11492608" cy="382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66"/>
              </a:lnSpc>
            </a:pPr>
            <a:r>
              <a:rPr lang="en-US" sz="15120">
                <a:solidFill>
                  <a:srgbClr val="FF914D"/>
                </a:solidFill>
                <a:latin typeface="Montserrat Ultra-Bold"/>
              </a:rPr>
              <a:t>WORKOUT</a:t>
            </a:r>
          </a:p>
          <a:p>
            <a:pPr>
              <a:lnSpc>
                <a:spcPts val="14666"/>
              </a:lnSpc>
            </a:pPr>
            <a:r>
              <a:rPr lang="en-US" sz="15120">
                <a:solidFill>
                  <a:srgbClr val="FF914D"/>
                </a:solidFill>
                <a:latin typeface="Montserrat Ultra-Bold"/>
              </a:rPr>
              <a:t>WIZ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2787" y="7082468"/>
            <a:ext cx="623726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spc="140">
                <a:solidFill>
                  <a:srgbClr val="FFFFFF"/>
                </a:solidFill>
                <a:latin typeface="Montserrat Medium"/>
              </a:rPr>
              <a:t>PRODUTIVIDADE E EFICIÊNCIA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2177010" y="2480510"/>
            <a:ext cx="1204570" cy="0"/>
          </a:xfrm>
          <a:prstGeom prst="line">
            <a:avLst/>
          </a:prstGeom>
          <a:ln cap="flat" w="85725">
            <a:solidFill>
              <a:srgbClr val="FF914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5656" y="-604342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8" y="0"/>
                </a:lnTo>
                <a:lnTo>
                  <a:pt x="11176688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04346" y="1653068"/>
            <a:ext cx="4679308" cy="3369101"/>
            <a:chOff x="0" y="0"/>
            <a:chExt cx="6350000" cy="457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6350000">
                  <a:moveTo>
                    <a:pt x="0" y="0"/>
                  </a:moveTo>
                  <a:lnTo>
                    <a:pt x="0" y="2413000"/>
                  </a:lnTo>
                  <a:lnTo>
                    <a:pt x="3175000" y="4572000"/>
                  </a:lnTo>
                  <a:lnTo>
                    <a:pt x="6350000" y="241300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2433" t="0" r="-536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357097" y="6110730"/>
            <a:ext cx="9573806" cy="79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877">
                <a:solidFill>
                  <a:srgbClr val="FFFFFF"/>
                </a:solidFill>
                <a:latin typeface="Montserrat Medium"/>
              </a:rPr>
              <a:t>Acompanhamento personalizado para você atingir seus objetivos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8188" y="7413585"/>
            <a:ext cx="12871623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O WorkoutWiz proporciona uma experiência personalizada para cada utilizador e indo ao encontro das expectativas atuais para uma jornada de treino eficiente e gratificante.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1066" y="4785051"/>
            <a:ext cx="14225868" cy="129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3"/>
              </a:lnSpc>
            </a:pPr>
            <a:r>
              <a:rPr lang="en-US" sz="10034">
                <a:solidFill>
                  <a:srgbClr val="FF914D"/>
                </a:solidFill>
                <a:latin typeface="Montserrat Ultra-Bold"/>
              </a:rPr>
              <a:t>TREINOS MELHORES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6826" y="8727687"/>
            <a:ext cx="419434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Medium"/>
              </a:rPr>
              <a:t>www.reallygreatsite.com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5656" y="-540860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8" y="0"/>
                </a:lnTo>
                <a:lnTo>
                  <a:pt x="11176688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15105" y="3912561"/>
            <a:ext cx="1857791" cy="2055479"/>
            <a:chOff x="0" y="0"/>
            <a:chExt cx="2477054" cy="274063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14552" r="0" b="11963"/>
            <a:stretch>
              <a:fillRect/>
            </a:stretch>
          </p:blipFill>
          <p:spPr>
            <a:xfrm flipH="false" flipV="false">
              <a:off x="0" y="0"/>
              <a:ext cx="2477054" cy="274063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398030" y="3912561"/>
            <a:ext cx="1857791" cy="2055479"/>
            <a:chOff x="0" y="0"/>
            <a:chExt cx="2477054" cy="274063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23766" t="19002" r="27611" b="0"/>
            <a:stretch>
              <a:fillRect/>
            </a:stretch>
          </p:blipFill>
          <p:spPr>
            <a:xfrm flipH="false" flipV="false">
              <a:off x="0" y="0"/>
              <a:ext cx="2477054" cy="274063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032179" y="3912561"/>
            <a:ext cx="1857791" cy="2055479"/>
            <a:chOff x="0" y="0"/>
            <a:chExt cx="2477054" cy="274063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13250" t="0" r="26720" b="0"/>
            <a:stretch>
              <a:fillRect/>
            </a:stretch>
          </p:blipFill>
          <p:spPr>
            <a:xfrm flipH="false" flipV="false">
              <a:off x="0" y="0"/>
              <a:ext cx="2477054" cy="2740638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3723726" y="6468162"/>
            <a:ext cx="474696" cy="493540"/>
          </a:xfrm>
          <a:custGeom>
            <a:avLst/>
            <a:gdLst/>
            <a:ahLst/>
            <a:cxnLst/>
            <a:rect r="r" b="b" t="t" l="l"/>
            <a:pathLst>
              <a:path h="493540" w="474696">
                <a:moveTo>
                  <a:pt x="0" y="0"/>
                </a:moveTo>
                <a:lnTo>
                  <a:pt x="474696" y="0"/>
                </a:lnTo>
                <a:lnTo>
                  <a:pt x="474696" y="493540"/>
                </a:lnTo>
                <a:lnTo>
                  <a:pt x="0" y="49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81397" y="7386331"/>
            <a:ext cx="309105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DE59"/>
                </a:solidFill>
                <a:latin typeface="Montserrat Medium"/>
              </a:rPr>
              <a:t>Problema 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5709" y="7948066"/>
            <a:ext cx="4182434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Falta de orientações  nutricionais customizadas para cada usuário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8471" y="7386331"/>
            <a:ext cx="309105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DE59"/>
                </a:solidFill>
                <a:latin typeface="Montserrat Medium"/>
              </a:rPr>
              <a:t>Problema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29808" y="7948066"/>
            <a:ext cx="4028384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Abordagens comuns e repetitivas que levam à desmotivação e desistência.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5545" y="7386331"/>
            <a:ext cx="3091058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DE59"/>
                </a:solidFill>
                <a:latin typeface="Montserrat Medium"/>
              </a:rPr>
              <a:t>Problema 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65214" y="7948066"/>
            <a:ext cx="4591720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Rotinas monótonas e previsíveis.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33773" y="1562206"/>
            <a:ext cx="10620453" cy="2194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0"/>
              </a:lnSpc>
            </a:pPr>
            <a:r>
              <a:rPr lang="en-US" sz="7800">
                <a:solidFill>
                  <a:srgbClr val="FF914D"/>
                </a:solidFill>
                <a:latin typeface="Montserrat Ultra-Bold"/>
              </a:rPr>
              <a:t>CONTEXTO DO PROBLEMA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06652" y="6416128"/>
            <a:ext cx="474696" cy="493540"/>
          </a:xfrm>
          <a:custGeom>
            <a:avLst/>
            <a:gdLst/>
            <a:ahLst/>
            <a:cxnLst/>
            <a:rect r="r" b="b" t="t" l="l"/>
            <a:pathLst>
              <a:path h="493540" w="474696">
                <a:moveTo>
                  <a:pt x="0" y="0"/>
                </a:moveTo>
                <a:lnTo>
                  <a:pt x="474696" y="0"/>
                </a:lnTo>
                <a:lnTo>
                  <a:pt x="474696" y="493540"/>
                </a:lnTo>
                <a:lnTo>
                  <a:pt x="0" y="49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89578" y="6364093"/>
            <a:ext cx="474696" cy="493540"/>
          </a:xfrm>
          <a:custGeom>
            <a:avLst/>
            <a:gdLst/>
            <a:ahLst/>
            <a:cxnLst/>
            <a:rect r="r" b="b" t="t" l="l"/>
            <a:pathLst>
              <a:path h="493540" w="474696">
                <a:moveTo>
                  <a:pt x="0" y="0"/>
                </a:moveTo>
                <a:lnTo>
                  <a:pt x="474696" y="0"/>
                </a:lnTo>
                <a:lnTo>
                  <a:pt x="474696" y="493540"/>
                </a:lnTo>
                <a:lnTo>
                  <a:pt x="0" y="49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41" r="0" b="-30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44428" y="6456622"/>
            <a:ext cx="6396232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Estamos desenvolvendo uma aplicação inovadora para resolver desafios na busca por um estilo de vida saudável. Os usuários fornecerão dados médicos e preferências, permitindo que nosso algoritmo crie planos de treinamento personalizados para resultados maximizados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0989" y="6456622"/>
            <a:ext cx="5564290" cy="302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Nossa plataforma intuitiva permitirá aos usuários definir metas e restrições, gerando programas de exercícios e orientações nutricionais específicas. Com recursos de acompanhamento avançados, como atualizações de progresso, a aplicação manterá os usuários motivados e focados em seus objetivos.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9351" y="0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9" y="0"/>
                </a:lnTo>
                <a:lnTo>
                  <a:pt x="11176689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0039" y="5884569"/>
            <a:ext cx="6655312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Medium"/>
              </a:rPr>
              <a:t>Conheça nossa missão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4428" y="5884569"/>
            <a:ext cx="3118951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Montserrat Medium"/>
              </a:rPr>
              <a:t>O que fazemos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00989" y="3693238"/>
            <a:ext cx="13275401" cy="136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5"/>
              </a:lnSpc>
            </a:pPr>
            <a:r>
              <a:rPr lang="en-US" sz="9604">
                <a:solidFill>
                  <a:srgbClr val="FF914D"/>
                </a:solidFill>
                <a:latin typeface="Montserrat Ultra-Bold"/>
              </a:rPr>
              <a:t>VISÃO E FOCO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63622" y="5894456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9" y="0"/>
                </a:lnTo>
                <a:lnTo>
                  <a:pt x="11176689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59976" y="1950653"/>
            <a:ext cx="8499428" cy="4145466"/>
            <a:chOff x="0" y="0"/>
            <a:chExt cx="11332571" cy="552728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26564" r="0" b="0"/>
            <a:stretch>
              <a:fillRect/>
            </a:stretch>
          </p:blipFill>
          <p:spPr>
            <a:xfrm flipH="false" flipV="false">
              <a:off x="0" y="0"/>
              <a:ext cx="11332571" cy="552728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2151794" y="1883978"/>
            <a:ext cx="4545857" cy="697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Este projeto busca superar limitações de academias tradicionais com uma aplicação que resolve problemas comuns e aprimora eficiência e motivação no treinamento. Planos pessoais aumentam sucesso na busca por saúde e forma ideal, diferenciando-se em um mercado saturado e estimulando o estilo de vida saudável, contribuindo para a indústria fitness.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8629" y="6753840"/>
            <a:ext cx="5920807" cy="183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9"/>
              </a:lnSpc>
            </a:pPr>
            <a:r>
              <a:rPr lang="en-US" sz="6508">
                <a:solidFill>
                  <a:srgbClr val="FF914D"/>
                </a:solidFill>
                <a:latin typeface="Montserrat Ultra-Bold"/>
              </a:rPr>
              <a:t>MOTIVAÇÃO DO PROJETO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45674" y="1913854"/>
            <a:ext cx="2613731" cy="5881553"/>
            <a:chOff x="0" y="0"/>
            <a:chExt cx="3484974" cy="784207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9297" t="0" r="15816" b="0"/>
            <a:stretch>
              <a:fillRect/>
            </a:stretch>
          </p:blipFill>
          <p:spPr>
            <a:xfrm flipH="false" flipV="false">
              <a:off x="0" y="0"/>
              <a:ext cx="3484974" cy="7842071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9" y="0"/>
                </a:lnTo>
                <a:lnTo>
                  <a:pt x="11176689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45532" y="1913854"/>
            <a:ext cx="2613731" cy="5881553"/>
            <a:chOff x="0" y="0"/>
            <a:chExt cx="3484974" cy="784207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52895" t="0" r="17478" b="0"/>
            <a:stretch>
              <a:fillRect/>
            </a:stretch>
          </p:blipFill>
          <p:spPr>
            <a:xfrm flipH="false" flipV="false">
              <a:off x="0" y="0"/>
              <a:ext cx="3484974" cy="7842071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745391" y="1913854"/>
            <a:ext cx="2613731" cy="5881553"/>
            <a:chOff x="0" y="0"/>
            <a:chExt cx="3484974" cy="784207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35198" t="0" r="35198" b="0"/>
            <a:stretch>
              <a:fillRect/>
            </a:stretch>
          </p:blipFill>
          <p:spPr>
            <a:xfrm flipH="false" flipV="false">
              <a:off x="0" y="0"/>
              <a:ext cx="3484974" cy="784207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7745391" y="8160889"/>
            <a:ext cx="261373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914D"/>
                </a:solidFill>
                <a:latin typeface="Montserrat Medium"/>
              </a:rPr>
              <a:t>O usuário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5532" y="8160889"/>
            <a:ext cx="261373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914D"/>
                </a:solidFill>
                <a:latin typeface="Montserrat Medium"/>
              </a:rPr>
              <a:t>Personal Trainer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45674" y="8160889"/>
            <a:ext cx="261373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F914D"/>
                </a:solidFill>
                <a:latin typeface="Montserrat Medium"/>
              </a:rPr>
              <a:t>Academia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5649" y="5749438"/>
            <a:ext cx="5459877" cy="318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7"/>
              </a:lnSpc>
            </a:pPr>
            <a:r>
              <a:rPr lang="en-US" sz="2104">
                <a:solidFill>
                  <a:srgbClr val="FFFFFF"/>
                </a:solidFill>
                <a:latin typeface="Montserrat"/>
              </a:rPr>
              <a:t>Nosso público é formado por indivíduos interessados em saúde e fitness, variando em idade e condicionamento físico. Treinadores e nutricionistas fornecerão informações para planos personalizados, enquanto academias serão essenciais para a integração do sistema WorkoutWiz.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649" y="2054914"/>
            <a:ext cx="5789242" cy="33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57"/>
              </a:lnSpc>
            </a:pPr>
            <a:r>
              <a:rPr lang="en-US" sz="7870">
                <a:solidFill>
                  <a:srgbClr val="FF914D"/>
                </a:solidFill>
                <a:latin typeface="Montserrat Ultra-Bold"/>
              </a:rPr>
              <a:t>QUEM VAMOS IMPACTAR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097194" y="1791689"/>
            <a:ext cx="3387940" cy="6703622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88587" t="0" r="-155841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11111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1111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11176689" cy="5923645"/>
          </a:xfrm>
          <a:custGeom>
            <a:avLst/>
            <a:gdLst/>
            <a:ahLst/>
            <a:cxnLst/>
            <a:rect r="r" b="b" t="t" l="l"/>
            <a:pathLst>
              <a:path h="5923645" w="11176689">
                <a:moveTo>
                  <a:pt x="0" y="0"/>
                </a:moveTo>
                <a:lnTo>
                  <a:pt x="11176689" y="0"/>
                </a:lnTo>
                <a:lnTo>
                  <a:pt x="11176689" y="5923645"/>
                </a:lnTo>
                <a:lnTo>
                  <a:pt x="0" y="592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71316" y="5246918"/>
            <a:ext cx="8182969" cy="34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299">
                <a:solidFill>
                  <a:srgbClr val="FFFFFF"/>
                </a:solidFill>
                <a:latin typeface="Montserrat"/>
              </a:rPr>
              <a:t>O WorkoutWiz, é uma plataforma interativa  que revoluciona ao conectar usuários a dados nutricionais e análises físicas. Com interface simples, objetivos e preferências acionam algoritmos para planos de treinamento personalizados, reforçados por atualizações e rastreamento visual. A oferta personalizada alinha-se a estratégias de academias, maximizando saúde e eficiência.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1316" y="1848043"/>
            <a:ext cx="7717108" cy="323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7"/>
              </a:lnSpc>
            </a:pPr>
            <a:r>
              <a:rPr lang="en-US" sz="7716">
                <a:solidFill>
                  <a:srgbClr val="FF914D"/>
                </a:solidFill>
                <a:latin typeface="Montserrat Ultra-Bold"/>
              </a:rPr>
              <a:t>UMA PLATAFORMA INTERATIVA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43957"/>
            <a:ext cx="13052736" cy="6917950"/>
          </a:xfrm>
          <a:custGeom>
            <a:avLst/>
            <a:gdLst/>
            <a:ahLst/>
            <a:cxnLst/>
            <a:rect r="r" b="b" t="t" l="l"/>
            <a:pathLst>
              <a:path h="6917950" w="13052736">
                <a:moveTo>
                  <a:pt x="0" y="0"/>
                </a:moveTo>
                <a:lnTo>
                  <a:pt x="13052736" y="0"/>
                </a:lnTo>
                <a:lnTo>
                  <a:pt x="13052736" y="6917950"/>
                </a:lnTo>
                <a:lnTo>
                  <a:pt x="0" y="6917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58640" y="1923414"/>
            <a:ext cx="4770720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FFFFFF"/>
                </a:solidFill>
                <a:latin typeface="Montserrat"/>
              </a:rPr>
              <a:t>A sua transformação começa agora!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9580" y="3257893"/>
            <a:ext cx="15388839" cy="203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08"/>
              </a:lnSpc>
            </a:pPr>
            <a:r>
              <a:rPr lang="en-US" sz="14371">
                <a:solidFill>
                  <a:srgbClr val="FF914D"/>
                </a:solidFill>
                <a:latin typeface="Montserrat Ultra-Bold"/>
              </a:rPr>
              <a:t>OBRIGADO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DAFsfwkvWdg</dc:identifier>
  <dcterms:modified xsi:type="dcterms:W3CDTF">2011-08-01T06:04:30Z</dcterms:modified>
  <cp:revision>1</cp:revision>
  <dc:title>WorkoutWiz PP #2</dc:title>
</cp:coreProperties>
</file>